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100" d="100"/>
          <a:sy n="100" d="100"/>
        </p:scale>
        <p:origin x="-14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1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3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6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8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3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3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8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9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661C65-5209-4DDE-9FA0-45FEA654E0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0806C-29FD-4912-AE03-7DE9F9B7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8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9B807-500A-4E87-A2B1-5EFDD68A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D96A4-3453-4C66-8389-3A87A5B8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15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Preparing a Radio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7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4B687-F1F7-4F73-9158-BBD3938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D6C27-FB0E-4D0D-892F-11F2FD7A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b="1" dirty="0">
                <a:solidFill>
                  <a:srgbClr val="FF0000"/>
                </a:solidFill>
              </a:rPr>
              <a:t>Asante </a:t>
            </a:r>
          </a:p>
        </p:txBody>
      </p:sp>
    </p:spTree>
    <p:extLst>
      <p:ext uri="{BB962C8B-B14F-4D97-AF65-F5344CB8AC3E}">
        <p14:creationId xmlns:p14="http://schemas.microsoft.com/office/powerpoint/2010/main" val="87351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E49AA-3A06-46F8-817F-0640B7EC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928D59-0A4F-4F29-8000-31ED41A0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954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radio takes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preparation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masters of radio plan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accurately,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 make it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 seamless, casual and easy.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never enter a studio </a:t>
            </a:r>
            <a:r>
              <a:rPr lang="en-US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a running sheet and basic scripts.</a:t>
            </a:r>
            <a:endParaRPr lang="en-US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running sheet and scripts are like your </a:t>
            </a:r>
            <a:r>
              <a:rPr lang="en-US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map.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if you know the way, they are useful to have just in case you get lost along the way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793DB-A5AE-4427-84A3-A535E5DB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08EAB-1D2F-42D9-80C0-1F150432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096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planning a radio show, you should plan so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anyone would be able to pick up the show and do it for you.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came down with a last minute illness a fellow broadcaster should be able to pick up 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running sheet, scripts and CDs and do a stellar job of your show.</a:t>
            </a:r>
            <a:endParaRPr lang="en-US" sz="2800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and preparation is often the di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ﬀ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erence between good radio and excellent radio.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D8312-A2B7-48F5-BA72-080E059B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Timing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DE50C-DD62-4C53-8CED-06754A5B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common courtesy to your fellow broadcasters to start and ﬁnish your program on time.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easiest way to achieve this is to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your music and segments well before you enter the studio.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always ﬁnish your program with a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 track of at least 3 minutes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minimum to allow the next broadcasters time to settle into the studio.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time the track to ﬁnish at your program end time.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0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8BB9F-998E-4A81-8AF2-F18AB7C9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7490E-1504-4A30-8712-9DD985E4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broadcaster is able to adjust to changing circumstances.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segment goes longer or shorter than you expect,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by playing a shorter/longer song instead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making adjustments to the running sheet.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93DE7-EDA1-4784-81A2-767337AE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1206B-CDF3-4E2C-8908-5DB18783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your music before broadcast.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Music Department makes new music available each time on their servers.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1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E504-22D2-40F6-B0C6-DDD8D74C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Scripting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F817D-4AFC-4001-BF49-BCE2AE33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7450"/>
            <a:ext cx="9601196" cy="3700462"/>
          </a:xfrm>
        </p:spPr>
        <p:txBody>
          <a:bodyPr>
            <a:normAutofit fontScale="32500" lnSpcReduction="20000"/>
          </a:bodyPr>
          <a:lstStyle/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Scripting varies </a:t>
            </a:r>
            <a:r>
              <a:rPr lang="en-US" sz="1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the type of program you are presenting.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light, </a:t>
            </a:r>
            <a:r>
              <a:rPr lang="en-US" sz="1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conversational program </a:t>
            </a:r>
            <a:r>
              <a:rPr lang="en-US" sz="1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</a:t>
            </a:r>
            <a:r>
              <a:rPr lang="en-US" sz="1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 basic introductions and outros </a:t>
            </a:r>
            <a:r>
              <a:rPr lang="en-US" sz="1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at minimum have dot points to lead your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BF30F-CE76-424F-AEAD-E7847F2C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3816CD-C605-4455-8A5A-8216CC5E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9556"/>
          </a:xfrm>
        </p:spPr>
        <p:txBody>
          <a:bodyPr>
            <a:normAutofit fontScale="25000" lnSpcReduction="20000"/>
          </a:bodyPr>
          <a:lstStyle/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current aﬀairs program you will likely need to </a:t>
            </a:r>
            <a:r>
              <a:rPr lang="en-US" sz="1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tightly script each word to ensure accuracy and clarity.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1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 should be in large, clear fonts and use bolding, italics or underlining</a:t>
            </a:r>
            <a:r>
              <a:rPr lang="en-US" sz="1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emphasis is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CD15F-921D-41B5-808B-AB72699D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8B50D-CE4E-4EEB-BABA-C4ED61A2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3831"/>
          </a:xfrm>
        </p:spPr>
        <p:txBody>
          <a:bodyPr>
            <a:noAutofit/>
          </a:bodyPr>
          <a:lstStyle/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Spell out hard to say words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they sound (phonetically) instead of how they are spelt.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write like you are writing an essay.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for your ears.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way to test a script is to read it out aloud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If your sentences don’t roll oﬀ the tongue naturally, you need to rescript.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 and revision is the key.</a:t>
            </a:r>
          </a:p>
          <a:p>
            <a:pPr marL="571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01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433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 Timing </vt:lpstr>
      <vt:lpstr>PowerPoint Presentation</vt:lpstr>
      <vt:lpstr> Music </vt:lpstr>
      <vt:lpstr> Scripting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Sameer Mbaraka</cp:lastModifiedBy>
  <cp:revision>4</cp:revision>
  <dcterms:created xsi:type="dcterms:W3CDTF">2021-02-17T05:00:24Z</dcterms:created>
  <dcterms:modified xsi:type="dcterms:W3CDTF">2022-10-21T10:26:36Z</dcterms:modified>
</cp:coreProperties>
</file>